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Anton" pitchFamily="2" charset="0"/>
      <p:regular r:id="rId8"/>
    </p:embeddedFont>
    <p:embeddedFont>
      <p:font typeface="Fira Sans" panose="020B0503050000020004" pitchFamily="34" charset="0"/>
      <p:regular r:id="rId9"/>
      <p:bold r:id="rId10"/>
    </p:embeddedFont>
    <p:embeddedFont>
      <p:font typeface="Fira Sans Bold" panose="020B0803050000020004" pitchFamily="34" charset="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94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319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kern="0" spc="-6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Library Management System in Java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29789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Library Management System in Java is a comprehensive software solution designed to streamline the operations of a library. This system provides efficient methods for managing book collections, patron records, and circulation processes, making it easier for librarians to serve their community.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1636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12398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099453"/>
            <a:ext cx="188606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Ayush Singh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Overview of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1079421" y="2247781"/>
            <a:ext cx="10906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Requirements Gathering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the key functionality and features needed for the library management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1051560" y="4144447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Database Design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robust database schema to store and manage library data efficiently.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1051560" y="6041112"/>
            <a:ext cx="164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27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User Interface Design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a user-friendly and intuitive interface for librarians and patrons to interact with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0043" y="469245"/>
            <a:ext cx="71925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Features and Functionalities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43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Book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26206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Easily add, update, and remove book information, including titles, authors, and availability.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Maintain a comprehensive catalog of the library's collection.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433289" y="1520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Patron Management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81934" y="243923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 patron accounts, including registration, borrowing history, and fines.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81934" y="417505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 self-service options for patrons to access their account information.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1443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Circulation Automation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58494" y="237124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Automate the check-in and check-out process for books, ensuring accurate records.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58494" y="417505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 overdue notifications and manage fine collections.</a:t>
            </a:r>
            <a:endParaRPr lang="en-US" sz="1750" dirty="0"/>
          </a:p>
        </p:txBody>
      </p:sp>
      <p:pic>
        <p:nvPicPr>
          <p:cNvPr id="1026" name="Picture 2" descr="Library Management Software guide to use in 2022 - SaaSworthy Blog">
            <a:extLst>
              <a:ext uri="{FF2B5EF4-FFF2-40B4-BE49-F238E27FC236}">
                <a16:creationId xmlns:a16="http://schemas.microsoft.com/office/drawing/2014/main" id="{1DDA0F45-B840-D63B-E069-8F92C059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4964"/>
            <a:ext cx="14630400" cy="297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Database Design and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Entity Relationships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Establish clear relationships between entities, such as books, patrons, and transactions.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Integrity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data validation and constraints to ensure the integrity of library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Reporting and Analytics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 reports and statistics to analyze library usage and inform decision-making.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333881"/>
            <a:ext cx="3111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Security and Access Control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role-based access controls to protect sensitive library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636865"/>
            <a:ext cx="7178873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 and Future Enhancements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540312"/>
            <a:ext cx="488275" cy="488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2223849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Web-based Access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3657" y="2646164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 a web-based interface for patrons to access the library's resources remotely.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544729"/>
            <a:ext cx="488275" cy="488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657" y="4228267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Mobile App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83657" y="4650581"/>
            <a:ext cx="777668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mobile application for patrons to manage their accounts and check out books on the go.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5861685"/>
            <a:ext cx="488275" cy="488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3657" y="6545223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Cloud Integration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3657" y="6967538"/>
            <a:ext cx="777668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cloud-based solutions to enhance the scalability and accessibility of the library management system.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319</Words>
  <Application>Microsoft Office PowerPoint</Application>
  <PresentationFormat>Custom</PresentationFormat>
  <Paragraphs>44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Fira Sans</vt:lpstr>
      <vt:lpstr>Anton</vt:lpstr>
      <vt:lpstr>Fira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 Singh</cp:lastModifiedBy>
  <cp:revision>2</cp:revision>
  <dcterms:created xsi:type="dcterms:W3CDTF">2024-11-10T09:19:44Z</dcterms:created>
  <dcterms:modified xsi:type="dcterms:W3CDTF">2024-11-10T09:23:09Z</dcterms:modified>
</cp:coreProperties>
</file>